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-66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4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5/20/2015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5/20/2015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5/20/2015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5/20/2015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5/20/2015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5/20/2015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5/20/2015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5/20/2015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5/20/2015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5/20/2015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5/20/2015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5/20/2015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0051" y="360607"/>
            <a:ext cx="10058400" cy="3400024"/>
          </a:xfrm>
        </p:spPr>
        <p:txBody>
          <a:bodyPr>
            <a:normAutofit fontScale="90000"/>
          </a:bodyPr>
          <a:lstStyle/>
          <a:p>
            <a:r>
              <a:rPr lang="en-US" sz="4400" dirty="0" smtClean="0">
                <a:latin typeface="Century" panose="02040604050505020304" pitchFamily="18" charset="0"/>
              </a:rPr>
              <a:t>So </a:t>
            </a:r>
            <a:r>
              <a:rPr lang="en-US" sz="4400" dirty="0">
                <a:latin typeface="Century" panose="02040604050505020304" pitchFamily="18" charset="0"/>
              </a:rPr>
              <a:t>There’s No </a:t>
            </a:r>
            <a:r>
              <a:rPr lang="en-US" sz="4400" dirty="0" err="1" smtClean="0">
                <a:latin typeface="Century" panose="02040604050505020304" pitchFamily="18" charset="0"/>
              </a:rPr>
              <a:t>Chatroom</a:t>
            </a:r>
            <a:r>
              <a:rPr lang="en-US" sz="4400" dirty="0" smtClean="0">
                <a:latin typeface="Century" panose="02040604050505020304" pitchFamily="18" charset="0"/>
              </a:rPr>
              <a:t>?</a:t>
            </a:r>
            <a:br>
              <a:rPr lang="en-US" sz="4400" dirty="0" smtClean="0">
                <a:latin typeface="Century" panose="02040604050505020304" pitchFamily="18" charset="0"/>
              </a:rPr>
            </a:br>
            <a:r>
              <a:rPr lang="en-US" sz="4400" dirty="0" smtClean="0">
                <a:latin typeface="Century" panose="02040604050505020304" pitchFamily="18" charset="0"/>
              </a:rPr>
              <a:t/>
            </a:r>
            <a:br>
              <a:rPr lang="en-US" sz="4400" dirty="0" smtClean="0">
                <a:latin typeface="Century" panose="02040604050505020304" pitchFamily="18" charset="0"/>
              </a:rPr>
            </a:br>
            <a:r>
              <a:rPr lang="en-US" sz="4400" dirty="0" smtClean="0">
                <a:latin typeface="Century" panose="02040604050505020304" pitchFamily="18" charset="0"/>
              </a:rPr>
              <a:t>Our </a:t>
            </a:r>
            <a:r>
              <a:rPr lang="en-US" sz="4400" dirty="0">
                <a:latin typeface="Century" panose="02040604050505020304" pitchFamily="18" charset="0"/>
              </a:rPr>
              <a:t>Experiences Navigating the Pedagogical and Administrative Transitions to Online Asynchronous Course Delivery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19"/>
            <a:ext cx="10058400" cy="1404267"/>
          </a:xfrm>
        </p:spPr>
        <p:txBody>
          <a:bodyPr>
            <a:normAutofit lnSpcReduction="10000"/>
          </a:bodyPr>
          <a:lstStyle/>
          <a:p>
            <a:pPr algn="r"/>
            <a:r>
              <a:rPr lang="en-US" b="1" dirty="0" smtClean="0"/>
              <a:t>Tony </a:t>
            </a:r>
            <a:r>
              <a:rPr lang="en-US" b="1" dirty="0" err="1" smtClean="0"/>
              <a:t>Goedde</a:t>
            </a:r>
            <a:endParaRPr lang="en-US" b="1" dirty="0" smtClean="0"/>
          </a:p>
          <a:p>
            <a:pPr algn="r"/>
            <a:r>
              <a:rPr lang="en-US" b="1" dirty="0" smtClean="0"/>
              <a:t>Heather Riffle</a:t>
            </a:r>
          </a:p>
          <a:p>
            <a:pPr algn="r"/>
            <a:r>
              <a:rPr lang="en-US" b="1" dirty="0" smtClean="0"/>
              <a:t>Ron Tulley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88369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078558"/>
          </a:xfrm>
        </p:spPr>
        <p:txBody>
          <a:bodyPr/>
          <a:lstStyle/>
          <a:p>
            <a:pPr algn="ctr"/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751527"/>
            <a:ext cx="10058400" cy="4404574"/>
          </a:xfrm>
        </p:spPr>
        <p:txBody>
          <a:bodyPr>
            <a:normAutofit lnSpcReduction="10000"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en-US" sz="2800" dirty="0"/>
              <a:t> </a:t>
            </a:r>
            <a:r>
              <a:rPr lang="en-US" sz="2800" dirty="0" smtClean="0"/>
              <a:t>Introductions—why us?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800" dirty="0" smtClean="0"/>
              <a:t> The title--Our charge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800" dirty="0" smtClean="0"/>
              <a:t> Envisioning what it means to be “online”—scope, programs, etc.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800" dirty="0" smtClean="0"/>
              <a:t> Program vs. courses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800" dirty="0" smtClean="0"/>
              <a:t> Asynchronous vs. synchronous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800" dirty="0" smtClean="0"/>
              <a:t> Selling it—staff, faculty, students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800" dirty="0" smtClean="0"/>
              <a:t> It’s not about the LMS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800" dirty="0" smtClean="0"/>
              <a:t> Quality Matters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19971078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881cbc62-9c94-4650-91c8-fbcdad032e96">65M42YJNURMD-775168313-3</_dlc_DocId>
    <_dlc_DocIdUrl xmlns="881cbc62-9c94-4650-91c8-fbcdad032e96">
      <Url>https://www.findlay.edu/offices/academic/center-teaching-excellence/teaching-symposium/2015/_layouts/15/DocIdRedir.aspx?ID=65M42YJNURMD-775168313-3</Url>
      <Description>65M42YJNURMD-775168313-3</Description>
    </_dlc_DocIdUr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16D51E2CFD2848A178C7684296005C" ma:contentTypeVersion="5" ma:contentTypeDescription="Create a new document." ma:contentTypeScope="" ma:versionID="627048ece88866bbfa85b3c80aae1781">
  <xsd:schema xmlns:xsd="http://www.w3.org/2001/XMLSchema" xmlns:xs="http://www.w3.org/2001/XMLSchema" xmlns:p="http://schemas.microsoft.com/office/2006/metadata/properties" xmlns:ns1="http://schemas.microsoft.com/sharepoint/v3" xmlns:ns2="881cbc62-9c94-4650-91c8-fbcdad032e96" targetNamespace="http://schemas.microsoft.com/office/2006/metadata/properties" ma:root="true" ma:fieldsID="ae41fa0c478f1273e25297eebc29c6a5" ns1:_="" ns2:_="">
    <xsd:import namespace="http://schemas.microsoft.com/sharepoint/v3"/>
    <xsd:import namespace="881cbc62-9c94-4650-91c8-fbcdad032e96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1cbc62-9c94-4650-91c8-fbcdad032e96" elementFormDefault="qualified">
    <xsd:import namespace="http://schemas.microsoft.com/office/2006/documentManagement/types"/>
    <xsd:import namespace="http://schemas.microsoft.com/office/infopath/2007/PartnerControls"/>
    <xsd:element name="_dlc_DocId" ma:index="6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7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8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A8FF18B-01A2-44B3-B125-B13A4AB63BFA}"/>
</file>

<file path=customXml/itemProps2.xml><?xml version="1.0" encoding="utf-8"?>
<ds:datastoreItem xmlns:ds="http://schemas.openxmlformats.org/officeDocument/2006/customXml" ds:itemID="{B4B5CE43-B29E-4183-B602-AE56F4E7DDE7}"/>
</file>

<file path=customXml/itemProps3.xml><?xml version="1.0" encoding="utf-8"?>
<ds:datastoreItem xmlns:ds="http://schemas.openxmlformats.org/officeDocument/2006/customXml" ds:itemID="{1133637B-1592-4950-830C-E21C64F493EC}"/>
</file>

<file path=customXml/itemProps4.xml><?xml version="1.0" encoding="utf-8"?>
<ds:datastoreItem xmlns:ds="http://schemas.openxmlformats.org/officeDocument/2006/customXml" ds:itemID="{CFA44EBF-6663-4692-A7D7-5809B3B2F0BE}"/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21</TotalTime>
  <Words>64</Words>
  <Application>Microsoft Office PowerPoint</Application>
  <PresentationFormat>Custom</PresentationFormat>
  <Paragraphs>13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Retrospect</vt:lpstr>
      <vt:lpstr>So There’s No Chatroom?  Our Experiences Navigating the Pedagogical and Administrative Transitions to Online Asynchronous Course Delivery</vt:lpstr>
      <vt:lpstr>Overview</vt:lpstr>
    </vt:vector>
  </TitlesOfParts>
  <Company>The University of Findlay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Ronald J. Tulley</dc:creator>
  <cp:lastModifiedBy>Sarah Fedirka</cp:lastModifiedBy>
  <cp:revision>3</cp:revision>
  <dcterms:created xsi:type="dcterms:W3CDTF">2015-03-14T11:50:48Z</dcterms:created>
  <dcterms:modified xsi:type="dcterms:W3CDTF">2015-05-20T17:03:11Z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0x0101006916D51E2CFD2848A178C7684296005C</vt:lpwstr>
  </property>
  <property fmtid="{D5CDD505-2E9C-101B-9397-08002B2CF9AE}" pid="3" name="TemplateUrl">
    <vt:lpwstr/>
  </property>
  <property fmtid="{D5CDD505-2E9C-101B-9397-08002B2CF9AE}" pid="4" name="Order">
    <vt:r8>1000</vt:r8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xd_Signature">
    <vt:bool>false</vt:bool>
  </property>
  <property fmtid="{D5CDD505-2E9C-101B-9397-08002B2CF9AE}" pid="8" name="xd_ProgID">
    <vt:lpwstr/>
  </property>
  <property fmtid="{D5CDD505-2E9C-101B-9397-08002B2CF9AE}" pid="9" name="_dlc_DocIdItemGuid">
    <vt:lpwstr>417698e5-3348-4eb0-825a-48b23a302d66</vt:lpwstr>
  </property>
</Properties>
</file>